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7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ADFD-E5C1-4AE1-98B4-183BAB257475}"/>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2ECCF2DB-8E38-491E-8675-A56E3ED4EB63}"/>
              </a:ext>
            </a:extLst>
          </p:cNvPr>
          <p:cNvSpPr>
            <a:spLocks noGrp="1"/>
          </p:cNvSpPr>
          <p:nvPr>
            <p:ph type="subTitle" idx="1"/>
          </p:nvPr>
        </p:nvSpPr>
        <p:spPr/>
        <p:txBody>
          <a:bodyPr/>
          <a:lstStyle/>
          <a:p>
            <a:r>
              <a:rPr lang="en-US" dirty="0"/>
              <a:t>Chapter 6</a:t>
            </a:r>
          </a:p>
        </p:txBody>
      </p:sp>
    </p:spTree>
    <p:extLst>
      <p:ext uri="{BB962C8B-B14F-4D97-AF65-F5344CB8AC3E}">
        <p14:creationId xmlns:p14="http://schemas.microsoft.com/office/powerpoint/2010/main" val="1323468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E4238-1254-462D-9E59-393DDFB599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39AD7FB-6689-4459-96BC-EBDB473BAFC6}"/>
              </a:ext>
            </a:extLst>
          </p:cNvPr>
          <p:cNvSpPr>
            <a:spLocks noGrp="1"/>
          </p:cNvSpPr>
          <p:nvPr>
            <p:ph idx="1"/>
          </p:nvPr>
        </p:nvSpPr>
        <p:spPr/>
        <p:txBody>
          <a:bodyPr/>
          <a:lstStyle/>
          <a:p>
            <a:r>
              <a:rPr lang="en-US" sz="3200" dirty="0"/>
              <a:t>This section covers the different offerings again, only this time providing details that were only necessary for the priests to know. The previous instructions were primarily for the worshipers who brought the offering, with some instructions for the priests as far as how to prepare the offerings, but the details here in Chapter 6 were only for the priests.</a:t>
            </a:r>
          </a:p>
          <a:p>
            <a:endParaRPr lang="en-US" dirty="0"/>
          </a:p>
        </p:txBody>
      </p:sp>
    </p:spTree>
    <p:extLst>
      <p:ext uri="{BB962C8B-B14F-4D97-AF65-F5344CB8AC3E}">
        <p14:creationId xmlns:p14="http://schemas.microsoft.com/office/powerpoint/2010/main" val="419030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6F977-988D-4FC3-8F69-E86C602A7EEC}"/>
              </a:ext>
            </a:extLst>
          </p:cNvPr>
          <p:cNvSpPr>
            <a:spLocks noGrp="1"/>
          </p:cNvSpPr>
          <p:nvPr>
            <p:ph type="title"/>
          </p:nvPr>
        </p:nvSpPr>
        <p:spPr/>
        <p:txBody>
          <a:bodyPr/>
          <a:lstStyle/>
          <a:p>
            <a:r>
              <a:rPr lang="en-US" dirty="0"/>
              <a:t>Verses 8-11 </a:t>
            </a:r>
          </a:p>
        </p:txBody>
      </p:sp>
      <p:sp>
        <p:nvSpPr>
          <p:cNvPr id="3" name="Content Placeholder 2">
            <a:extLst>
              <a:ext uri="{FF2B5EF4-FFF2-40B4-BE49-F238E27FC236}">
                <a16:creationId xmlns:a16="http://schemas.microsoft.com/office/drawing/2014/main" id="{34AAB060-3E7A-4C96-9141-C4234B74E88E}"/>
              </a:ext>
            </a:extLst>
          </p:cNvPr>
          <p:cNvSpPr>
            <a:spLocks noGrp="1"/>
          </p:cNvSpPr>
          <p:nvPr>
            <p:ph idx="1"/>
          </p:nvPr>
        </p:nvSpPr>
        <p:spPr/>
        <p:txBody>
          <a:bodyPr>
            <a:normAutofit/>
          </a:bodyPr>
          <a:lstStyle/>
          <a:p>
            <a:r>
              <a:rPr lang="en-US" sz="3200" dirty="0"/>
              <a:t>These are additional instructions for the priest concerning the burnt offering. They were to leave the offering on the altar all night, making sure to keep the fire going. This way the entire animal would be burned up. Once the animal has been completely burned, then the priest is to remove the ashes from the altar, and put them in a pile next to the altar. </a:t>
            </a:r>
          </a:p>
        </p:txBody>
      </p:sp>
    </p:spTree>
    <p:extLst>
      <p:ext uri="{BB962C8B-B14F-4D97-AF65-F5344CB8AC3E}">
        <p14:creationId xmlns:p14="http://schemas.microsoft.com/office/powerpoint/2010/main" val="344997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34BD3-0325-4BD7-9E3B-141E441B4B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854F4F-ED54-40E2-910C-27AFD7F36213}"/>
              </a:ext>
            </a:extLst>
          </p:cNvPr>
          <p:cNvSpPr>
            <a:spLocks noGrp="1"/>
          </p:cNvSpPr>
          <p:nvPr>
            <p:ph idx="1"/>
          </p:nvPr>
        </p:nvSpPr>
        <p:spPr/>
        <p:txBody>
          <a:bodyPr>
            <a:normAutofit lnSpcReduction="10000"/>
          </a:bodyPr>
          <a:lstStyle/>
          <a:p>
            <a:r>
              <a:rPr lang="en-US" sz="2400" dirty="0"/>
              <a:t>As he does this, he is to be wearing his priestly garments. Before he took the ashes outside of the camp, however, he was supposed to take off the priestly garments and put on some other, ordinary clothing. He was not to wear the priestly garments as he carried the ashes out. Some have said that the garments he wore to carry out the ashes were still priestly garments, but weren't as ornate as the others. There is no mention of a second set of priestly garments, however, and there isn't universal consensus on this. It is probably better to assume that these other garments were the priest's unofficial robes, as in the ones he wore when he wasn't performing his duties as a priest.</a:t>
            </a:r>
          </a:p>
          <a:p>
            <a:endParaRPr lang="en-US" dirty="0"/>
          </a:p>
        </p:txBody>
      </p:sp>
    </p:spTree>
    <p:extLst>
      <p:ext uri="{BB962C8B-B14F-4D97-AF65-F5344CB8AC3E}">
        <p14:creationId xmlns:p14="http://schemas.microsoft.com/office/powerpoint/2010/main" val="301369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6DDFE-2E0D-4232-B1A3-96E45A6AAA71}"/>
              </a:ext>
            </a:extLst>
          </p:cNvPr>
          <p:cNvSpPr>
            <a:spLocks noGrp="1"/>
          </p:cNvSpPr>
          <p:nvPr>
            <p:ph type="title"/>
          </p:nvPr>
        </p:nvSpPr>
        <p:spPr/>
        <p:txBody>
          <a:bodyPr/>
          <a:lstStyle/>
          <a:p>
            <a:r>
              <a:rPr lang="en-US" dirty="0"/>
              <a:t>Verses 12-13 </a:t>
            </a:r>
          </a:p>
        </p:txBody>
      </p:sp>
      <p:sp>
        <p:nvSpPr>
          <p:cNvPr id="3" name="Content Placeholder 2">
            <a:extLst>
              <a:ext uri="{FF2B5EF4-FFF2-40B4-BE49-F238E27FC236}">
                <a16:creationId xmlns:a16="http://schemas.microsoft.com/office/drawing/2014/main" id="{AA1CE8F8-B278-4960-BAED-3B8B86867125}"/>
              </a:ext>
            </a:extLst>
          </p:cNvPr>
          <p:cNvSpPr>
            <a:spLocks noGrp="1"/>
          </p:cNvSpPr>
          <p:nvPr>
            <p:ph idx="1"/>
          </p:nvPr>
        </p:nvSpPr>
        <p:spPr/>
        <p:txBody>
          <a:bodyPr/>
          <a:lstStyle/>
          <a:p>
            <a:r>
              <a:rPr lang="en-US" sz="2800" dirty="0"/>
              <a:t>The fire on the altar was to be kept burning continually, representing how God is always ready to accept worship, or repentance from His people. Today we go to him in prayer, and He is always there to receive our prayers. If one of the people of Israel needed to go to God he or she could go, day or night, and the fire would be burning to receive their offerings, whether it be a burnt offering or a peace offering, or any of the other offerings mentioned.</a:t>
            </a:r>
          </a:p>
          <a:p>
            <a:endParaRPr lang="en-US" dirty="0"/>
          </a:p>
        </p:txBody>
      </p:sp>
    </p:spTree>
    <p:extLst>
      <p:ext uri="{BB962C8B-B14F-4D97-AF65-F5344CB8AC3E}">
        <p14:creationId xmlns:p14="http://schemas.microsoft.com/office/powerpoint/2010/main" val="245372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F5833-38F2-4214-94A5-5CDCB0EFC5E3}"/>
              </a:ext>
            </a:extLst>
          </p:cNvPr>
          <p:cNvSpPr>
            <a:spLocks noGrp="1"/>
          </p:cNvSpPr>
          <p:nvPr>
            <p:ph type="title"/>
          </p:nvPr>
        </p:nvSpPr>
        <p:spPr/>
        <p:txBody>
          <a:bodyPr/>
          <a:lstStyle/>
          <a:p>
            <a:r>
              <a:rPr lang="en-US" dirty="0"/>
              <a:t>Verses 14-18 </a:t>
            </a:r>
          </a:p>
        </p:txBody>
      </p:sp>
      <p:sp>
        <p:nvSpPr>
          <p:cNvPr id="3" name="Content Placeholder 2">
            <a:extLst>
              <a:ext uri="{FF2B5EF4-FFF2-40B4-BE49-F238E27FC236}">
                <a16:creationId xmlns:a16="http://schemas.microsoft.com/office/drawing/2014/main" id="{1FA1F8DA-FE72-4C1A-AB45-0B2F0AE0D730}"/>
              </a:ext>
            </a:extLst>
          </p:cNvPr>
          <p:cNvSpPr>
            <a:spLocks noGrp="1"/>
          </p:cNvSpPr>
          <p:nvPr>
            <p:ph idx="1"/>
          </p:nvPr>
        </p:nvSpPr>
        <p:spPr/>
        <p:txBody>
          <a:bodyPr/>
          <a:lstStyle/>
          <a:p>
            <a:r>
              <a:rPr lang="en-US" sz="2400" dirty="0"/>
              <a:t>These instructions are for the grain offering, and there isn't much additional information here that wasn't covered in chapter 2, however there is a greater emphasis on who was to eat this grain offering. Only the priests and his sons were to eat the grain offering. There were other offerings where the priests could share the offering with his whole family, but in the case of the grain offering it belonged exclusively to the priests and to his male children, who would one day become priests.</a:t>
            </a:r>
          </a:p>
          <a:p>
            <a:endParaRPr lang="en-US" dirty="0"/>
          </a:p>
        </p:txBody>
      </p:sp>
    </p:spTree>
    <p:extLst>
      <p:ext uri="{BB962C8B-B14F-4D97-AF65-F5344CB8AC3E}">
        <p14:creationId xmlns:p14="http://schemas.microsoft.com/office/powerpoint/2010/main" val="328208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B17C-E012-4F6C-BAAA-4F374636CDFF}"/>
              </a:ext>
            </a:extLst>
          </p:cNvPr>
          <p:cNvSpPr>
            <a:spLocks noGrp="1"/>
          </p:cNvSpPr>
          <p:nvPr>
            <p:ph type="title"/>
          </p:nvPr>
        </p:nvSpPr>
        <p:spPr/>
        <p:txBody>
          <a:bodyPr/>
          <a:lstStyle/>
          <a:p>
            <a:r>
              <a:rPr lang="en-US" dirty="0"/>
              <a:t>Verses 19-23 </a:t>
            </a:r>
          </a:p>
        </p:txBody>
      </p:sp>
      <p:sp>
        <p:nvSpPr>
          <p:cNvPr id="3" name="Content Placeholder 2">
            <a:extLst>
              <a:ext uri="{FF2B5EF4-FFF2-40B4-BE49-F238E27FC236}">
                <a16:creationId xmlns:a16="http://schemas.microsoft.com/office/drawing/2014/main" id="{2092D6BC-6454-4BBC-BC47-79059548EEF6}"/>
              </a:ext>
            </a:extLst>
          </p:cNvPr>
          <p:cNvSpPr>
            <a:spLocks noGrp="1"/>
          </p:cNvSpPr>
          <p:nvPr>
            <p:ph idx="1"/>
          </p:nvPr>
        </p:nvSpPr>
        <p:spPr/>
        <p:txBody>
          <a:bodyPr/>
          <a:lstStyle/>
          <a:p>
            <a:r>
              <a:rPr lang="en-US" sz="2400" dirty="0"/>
              <a:t>When the priests offered a grain offering to God it was slightly different than when the rest of the congregation brought a grain offering, in that when the priests brought a grain offering, they weren't to keep any of it. They were burn the entire offering on the fire. This makes sense. When the common people made a grain offering, they were to give over the entire amount prescribed by God. They couldn't keep any of it. Why should the priests be able to hold some of it back? If they did the offering wouldn't be equal to that which the rest of the people brought.</a:t>
            </a:r>
          </a:p>
          <a:p>
            <a:endParaRPr lang="en-US" dirty="0"/>
          </a:p>
        </p:txBody>
      </p:sp>
    </p:spTree>
    <p:extLst>
      <p:ext uri="{BB962C8B-B14F-4D97-AF65-F5344CB8AC3E}">
        <p14:creationId xmlns:p14="http://schemas.microsoft.com/office/powerpoint/2010/main" val="209674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3182-7B72-4AE1-926D-55D082A78797}"/>
              </a:ext>
            </a:extLst>
          </p:cNvPr>
          <p:cNvSpPr>
            <a:spLocks noGrp="1"/>
          </p:cNvSpPr>
          <p:nvPr>
            <p:ph type="title"/>
          </p:nvPr>
        </p:nvSpPr>
        <p:spPr/>
        <p:txBody>
          <a:bodyPr/>
          <a:lstStyle/>
          <a:p>
            <a:r>
              <a:rPr lang="en-US" dirty="0"/>
              <a:t>Verses 24-30 </a:t>
            </a:r>
          </a:p>
        </p:txBody>
      </p:sp>
      <p:sp>
        <p:nvSpPr>
          <p:cNvPr id="3" name="Content Placeholder 2">
            <a:extLst>
              <a:ext uri="{FF2B5EF4-FFF2-40B4-BE49-F238E27FC236}">
                <a16:creationId xmlns:a16="http://schemas.microsoft.com/office/drawing/2014/main" id="{EBAF3515-6D87-4C63-B7B9-BDF98AE52DEA}"/>
              </a:ext>
            </a:extLst>
          </p:cNvPr>
          <p:cNvSpPr>
            <a:spLocks noGrp="1"/>
          </p:cNvSpPr>
          <p:nvPr>
            <p:ph idx="1"/>
          </p:nvPr>
        </p:nvSpPr>
        <p:spPr/>
        <p:txBody>
          <a:bodyPr>
            <a:normAutofit lnSpcReduction="10000"/>
          </a:bodyPr>
          <a:lstStyle/>
          <a:p>
            <a:r>
              <a:rPr lang="en-US" sz="2000" dirty="0"/>
              <a:t>The priests and their male children were also allowed to eat some of the sin offerings. There is a qualifier as to which of the sin offerings they were allowed to eat, which is found in verse 30. None of the sin offerings where the blood was brought into the tabernacle could be eaten. If you remember from chapter 4, there were two sin offerings where the priest had to bring the blood into the tabernacle and sprinkle some of it before the veil, and place some of it on the horns of the altar of incense. One was the offering the priest made for himself, and the other was the offering the priest made for the whole congregation. Both of these offerings required a bull. The priests weren't allowed to eat these offerings. But that meant that they would eat the offerings made by those in leadership, and those made by the individual people. Just like with the grain offering, though, only the male children of the priests could eat the sin offering, and it had to be eaten in the courtyard of the tabernacle. They couldn't take it home to eat it.</a:t>
            </a:r>
          </a:p>
          <a:p>
            <a:endParaRPr lang="en-US" dirty="0"/>
          </a:p>
        </p:txBody>
      </p:sp>
    </p:spTree>
    <p:extLst>
      <p:ext uri="{BB962C8B-B14F-4D97-AF65-F5344CB8AC3E}">
        <p14:creationId xmlns:p14="http://schemas.microsoft.com/office/powerpoint/2010/main" val="219632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FF946-28F0-4A57-96E4-E0A13166CA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2E7E83-EA55-4E1B-88BE-2BAB65184D62}"/>
              </a:ext>
            </a:extLst>
          </p:cNvPr>
          <p:cNvSpPr>
            <a:spLocks noGrp="1"/>
          </p:cNvSpPr>
          <p:nvPr>
            <p:ph idx="1"/>
          </p:nvPr>
        </p:nvSpPr>
        <p:spPr/>
        <p:txBody>
          <a:bodyPr/>
          <a:lstStyle/>
          <a:p>
            <a:r>
              <a:rPr lang="en-US" sz="2400" dirty="0"/>
              <a:t>If any blood were to splash onto a garment during the offering, they were to wash the garment within the courtyard of the tabernacle (a holy place). If the vessel they used to cook the meat was made of clay then it was to be broken after being used. They couldn't use it for anything else. If the vessel they used to cook it was made of bronze (or any other metal presumably) then it was to be scoured and rinsed, which stressed how clean they were to make it. The bronze vessel would have been worth much more than the clay vessel, which is why they were allowed to simply clean it rather than breaking it.</a:t>
            </a:r>
          </a:p>
          <a:p>
            <a:endParaRPr lang="en-US" dirty="0"/>
          </a:p>
        </p:txBody>
      </p:sp>
    </p:spTree>
    <p:extLst>
      <p:ext uri="{BB962C8B-B14F-4D97-AF65-F5344CB8AC3E}">
        <p14:creationId xmlns:p14="http://schemas.microsoft.com/office/powerpoint/2010/main" val="1897264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12</TotalTime>
  <Words>936</Words>
  <Application>Microsoft Office PowerPoint</Application>
  <PresentationFormat>Widescreen</PresentationFormat>
  <Paragraphs>15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Celestial</vt:lpstr>
      <vt:lpstr>Leviticus</vt:lpstr>
      <vt:lpstr>PowerPoint Presentation</vt:lpstr>
      <vt:lpstr>Verses 8-11 </vt:lpstr>
      <vt:lpstr>PowerPoint Presentation</vt:lpstr>
      <vt:lpstr>Verses 12-13 </vt:lpstr>
      <vt:lpstr>Verses 14-18 </vt:lpstr>
      <vt:lpstr>Verses 19-23 </vt:lpstr>
      <vt:lpstr>Verses 24-30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2</cp:revision>
  <dcterms:created xsi:type="dcterms:W3CDTF">2020-05-24T17:32:41Z</dcterms:created>
  <dcterms:modified xsi:type="dcterms:W3CDTF">2020-05-24T17:45:31Z</dcterms:modified>
</cp:coreProperties>
</file>