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55D5E-B371-42F4-9E3E-28B366D8AF00}"/>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59EFF4B1-538C-4F26-84C2-FCB0E25D7674}"/>
              </a:ext>
            </a:extLst>
          </p:cNvPr>
          <p:cNvSpPr>
            <a:spLocks noGrp="1"/>
          </p:cNvSpPr>
          <p:nvPr>
            <p:ph type="subTitle" idx="1"/>
          </p:nvPr>
        </p:nvSpPr>
        <p:spPr/>
        <p:txBody>
          <a:bodyPr/>
          <a:lstStyle/>
          <a:p>
            <a:r>
              <a:rPr lang="en-US" dirty="0"/>
              <a:t>Chapter 1</a:t>
            </a:r>
          </a:p>
        </p:txBody>
      </p:sp>
    </p:spTree>
    <p:extLst>
      <p:ext uri="{BB962C8B-B14F-4D97-AF65-F5344CB8AC3E}">
        <p14:creationId xmlns:p14="http://schemas.microsoft.com/office/powerpoint/2010/main" val="3482294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B8D13-758E-4342-83CD-B1ADB0741193}"/>
              </a:ext>
            </a:extLst>
          </p:cNvPr>
          <p:cNvSpPr>
            <a:spLocks noGrp="1"/>
          </p:cNvSpPr>
          <p:nvPr>
            <p:ph idx="1"/>
          </p:nvPr>
        </p:nvSpPr>
        <p:spPr>
          <a:xfrm>
            <a:off x="685801" y="609601"/>
            <a:ext cx="10131425" cy="5181600"/>
          </a:xfrm>
        </p:spPr>
        <p:txBody>
          <a:bodyPr>
            <a:normAutofit lnSpcReduction="10000"/>
          </a:bodyPr>
          <a:lstStyle/>
          <a:p>
            <a:r>
              <a:rPr lang="en-US" sz="2400" dirty="0"/>
              <a:t>The book of Leviticus was the first time God gave detailed instructions for a system of sacrifices and offerings. This wasn’t the first time God demanded sacrifices and offerings. Offering sacrifices to Him has been done since the days of Adam, and it was obvious from the incident with Cain and Abel that God had certain expectations concerning those sacrifices, but the book of Leviticus was the first time God provided a very detailed and orderly system for the people of Israel to follow. This was to be how they were to worship Him, showing that we don’t worship on our terms; we worship God on His terms. These sacrifices were purely symbolic, since the blood of animals can't take away sin. For those with genuine faith in God the sacrifices provided a way to contemplate the severity of their sins, and the mercy and grace of God. For those without genuine faith these were nothing more than procedures they had to follow, and they weren't any more meaningful than the steps required to bake bread.</a:t>
            </a:r>
          </a:p>
          <a:p>
            <a:endParaRPr lang="en-US" dirty="0"/>
          </a:p>
        </p:txBody>
      </p:sp>
    </p:spTree>
    <p:extLst>
      <p:ext uri="{BB962C8B-B14F-4D97-AF65-F5344CB8AC3E}">
        <p14:creationId xmlns:p14="http://schemas.microsoft.com/office/powerpoint/2010/main" val="8977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D3816-FF8E-4FF1-A21D-FCDD685A2B73}"/>
              </a:ext>
            </a:extLst>
          </p:cNvPr>
          <p:cNvSpPr>
            <a:spLocks noGrp="1"/>
          </p:cNvSpPr>
          <p:nvPr>
            <p:ph type="title"/>
          </p:nvPr>
        </p:nvSpPr>
        <p:spPr/>
        <p:txBody>
          <a:bodyPr/>
          <a:lstStyle/>
          <a:p>
            <a:r>
              <a:rPr lang="en-US" dirty="0"/>
              <a:t>Verse 1</a:t>
            </a:r>
          </a:p>
        </p:txBody>
      </p:sp>
      <p:sp>
        <p:nvSpPr>
          <p:cNvPr id="3" name="Content Placeholder 2">
            <a:extLst>
              <a:ext uri="{FF2B5EF4-FFF2-40B4-BE49-F238E27FC236}">
                <a16:creationId xmlns:a16="http://schemas.microsoft.com/office/drawing/2014/main" id="{B1F6E7C7-F48C-4627-9AE2-8069FDD553E1}"/>
              </a:ext>
            </a:extLst>
          </p:cNvPr>
          <p:cNvSpPr>
            <a:spLocks noGrp="1"/>
          </p:cNvSpPr>
          <p:nvPr>
            <p:ph idx="1"/>
          </p:nvPr>
        </p:nvSpPr>
        <p:spPr/>
        <p:txBody>
          <a:bodyPr/>
          <a:lstStyle/>
          <a:p>
            <a:r>
              <a:rPr lang="en-US" dirty="0"/>
              <a:t>– </a:t>
            </a:r>
            <a:r>
              <a:rPr lang="en-US" sz="2800" dirty="0"/>
              <a:t>God spoke to Moses from the tent of meeting, or the tabernacle. This means these instructions were given after the tabernacle was erected. The Tabernacle (later the temple) was to be the center of worship.</a:t>
            </a:r>
          </a:p>
          <a:p>
            <a:endParaRPr lang="en-US" dirty="0"/>
          </a:p>
        </p:txBody>
      </p:sp>
    </p:spTree>
    <p:extLst>
      <p:ext uri="{BB962C8B-B14F-4D97-AF65-F5344CB8AC3E}">
        <p14:creationId xmlns:p14="http://schemas.microsoft.com/office/powerpoint/2010/main" val="261799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FF18-1EFA-40B6-98B2-85661A7BC735}"/>
              </a:ext>
            </a:extLst>
          </p:cNvPr>
          <p:cNvSpPr>
            <a:spLocks noGrp="1"/>
          </p:cNvSpPr>
          <p:nvPr>
            <p:ph type="title"/>
          </p:nvPr>
        </p:nvSpPr>
        <p:spPr/>
        <p:txBody>
          <a:bodyPr/>
          <a:lstStyle/>
          <a:p>
            <a:r>
              <a:rPr lang="en-US" dirty="0"/>
              <a:t>Verse 2</a:t>
            </a:r>
          </a:p>
        </p:txBody>
      </p:sp>
      <p:sp>
        <p:nvSpPr>
          <p:cNvPr id="3" name="Content Placeholder 2">
            <a:extLst>
              <a:ext uri="{FF2B5EF4-FFF2-40B4-BE49-F238E27FC236}">
                <a16:creationId xmlns:a16="http://schemas.microsoft.com/office/drawing/2014/main" id="{E224079A-778E-4E4B-BF22-8C4A53F6B1E9}"/>
              </a:ext>
            </a:extLst>
          </p:cNvPr>
          <p:cNvSpPr>
            <a:spLocks noGrp="1"/>
          </p:cNvSpPr>
          <p:nvPr>
            <p:ph idx="1"/>
          </p:nvPr>
        </p:nvSpPr>
        <p:spPr/>
        <p:txBody>
          <a:bodyPr/>
          <a:lstStyle/>
          <a:p>
            <a:r>
              <a:rPr lang="en-US" sz="2400" dirty="0"/>
              <a:t>“When any man of you brings...” The first sacrifice mentioned here is the burnt offering, and these introductory words show that it was a voluntary offering. They weren’t required to bring burnt offerings except on holy days and festivals. The burnt offerings were an expression of the peoples devotion to God, and people brought them because they wanted to give God glory.</a:t>
            </a:r>
          </a:p>
          <a:p>
            <a:endParaRPr lang="en-US" dirty="0"/>
          </a:p>
        </p:txBody>
      </p:sp>
    </p:spTree>
    <p:extLst>
      <p:ext uri="{BB962C8B-B14F-4D97-AF65-F5344CB8AC3E}">
        <p14:creationId xmlns:p14="http://schemas.microsoft.com/office/powerpoint/2010/main" val="311362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683E-41D3-458F-9856-A81207DE1E2B}"/>
              </a:ext>
            </a:extLst>
          </p:cNvPr>
          <p:cNvSpPr>
            <a:spLocks noGrp="1"/>
          </p:cNvSpPr>
          <p:nvPr>
            <p:ph type="title"/>
          </p:nvPr>
        </p:nvSpPr>
        <p:spPr/>
        <p:txBody>
          <a:bodyPr/>
          <a:lstStyle/>
          <a:p>
            <a:r>
              <a:rPr lang="en-US" dirty="0"/>
              <a:t>Mark 7: 9-13</a:t>
            </a:r>
            <a:br>
              <a:rPr lang="en-US" dirty="0"/>
            </a:br>
            <a:endParaRPr lang="en-US" dirty="0"/>
          </a:p>
        </p:txBody>
      </p:sp>
      <p:sp>
        <p:nvSpPr>
          <p:cNvPr id="3" name="Content Placeholder 2">
            <a:extLst>
              <a:ext uri="{FF2B5EF4-FFF2-40B4-BE49-F238E27FC236}">
                <a16:creationId xmlns:a16="http://schemas.microsoft.com/office/drawing/2014/main" id="{A06B5ECD-1A08-47DB-91F3-17BEA2DE07CB}"/>
              </a:ext>
            </a:extLst>
          </p:cNvPr>
          <p:cNvSpPr>
            <a:spLocks noGrp="1"/>
          </p:cNvSpPr>
          <p:nvPr>
            <p:ph idx="1"/>
          </p:nvPr>
        </p:nvSpPr>
        <p:spPr/>
        <p:txBody>
          <a:bodyPr>
            <a:noAutofit/>
          </a:bodyPr>
          <a:lstStyle/>
          <a:p>
            <a:r>
              <a:rPr lang="en-US" sz="2400" dirty="0"/>
              <a:t>This passage shows both the intention of the sacrifices and offerings, as well as how they could be twisted into something evil. By this time in history a tradition had appeared in Israel that they could dedicate their belongings to God. This tradition (created by men not by God), was then being used to give people an excuse to not help their parents. Anything they had that could have been used to help their parents conveniently fell under this tradition, and they claimed they couldn’t use it to aid their parents because it belonged to God. This violated the 5</a:t>
            </a:r>
            <a:r>
              <a:rPr lang="en-US" sz="2400" baseline="30000" dirty="0"/>
              <a:t>th</a:t>
            </a:r>
            <a:r>
              <a:rPr lang="en-US" sz="2400" dirty="0"/>
              <a:t> commandment. This shows that all of the methods of worship are only honoring to God if they are done with the right attitude. Following traditions, or a list of steps, doesn’t honor God by itself. The worshipers heart needs to right with Him.</a:t>
            </a:r>
          </a:p>
        </p:txBody>
      </p:sp>
    </p:spTree>
    <p:extLst>
      <p:ext uri="{BB962C8B-B14F-4D97-AF65-F5344CB8AC3E}">
        <p14:creationId xmlns:p14="http://schemas.microsoft.com/office/powerpoint/2010/main" val="4015750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B5BD7-4361-433D-B507-7B8FE9A0201D}"/>
              </a:ext>
            </a:extLst>
          </p:cNvPr>
          <p:cNvSpPr>
            <a:spLocks noGrp="1"/>
          </p:cNvSpPr>
          <p:nvPr>
            <p:ph type="title"/>
          </p:nvPr>
        </p:nvSpPr>
        <p:spPr/>
        <p:txBody>
          <a:bodyPr/>
          <a:lstStyle/>
          <a:p>
            <a:r>
              <a:rPr lang="en-US" dirty="0"/>
              <a:t>Verses 3-17 </a:t>
            </a:r>
          </a:p>
        </p:txBody>
      </p:sp>
      <p:sp>
        <p:nvSpPr>
          <p:cNvPr id="3" name="Content Placeholder 2">
            <a:extLst>
              <a:ext uri="{FF2B5EF4-FFF2-40B4-BE49-F238E27FC236}">
                <a16:creationId xmlns:a16="http://schemas.microsoft.com/office/drawing/2014/main" id="{0C60BA75-69D5-489C-B38A-12A860A5E74C}"/>
              </a:ext>
            </a:extLst>
          </p:cNvPr>
          <p:cNvSpPr>
            <a:spLocks noGrp="1"/>
          </p:cNvSpPr>
          <p:nvPr>
            <p:ph idx="1"/>
          </p:nvPr>
        </p:nvSpPr>
        <p:spPr/>
        <p:txBody>
          <a:bodyPr>
            <a:noAutofit/>
          </a:bodyPr>
          <a:lstStyle/>
          <a:p>
            <a:r>
              <a:rPr lang="en-US" sz="2400" dirty="0"/>
              <a:t>The first sacrifice mentioned is the burnt offering, and it could be offered in one of three ways. They could be taken from the herd (verse 3) from the flock (verse 10) or from birds (verse 14). The herd referred to cattle, and since it says that if the offering is taken from the herd that it had to be a male without defect, this means that only bulls could be offered as burnt offerings, not cows. The flock referred to sheep or goats. Again, only males were acceptable for this offering. When it came to the birds, the gender isn't mentioned, but they could only use turtledoves or pigeons. The reason for the different options of sacrifices is due to the financial state of each of the families. Some couldn't afford bulls, and so they could take either a sheep or a goat. Some couldn't even afford a sheep or a goat, so they could bring a turtledove or a pigeon. If those who could afford a bull only brought a turtledove, it was allowed, but it would demonstrate that they weren't really devoted to God.</a:t>
            </a:r>
          </a:p>
        </p:txBody>
      </p:sp>
    </p:spTree>
    <p:extLst>
      <p:ext uri="{BB962C8B-B14F-4D97-AF65-F5344CB8AC3E}">
        <p14:creationId xmlns:p14="http://schemas.microsoft.com/office/powerpoint/2010/main" val="374404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C869D-B87A-497D-9F15-454EA09BA3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7172B8-445F-448D-80B9-61708DE37EFA}"/>
              </a:ext>
            </a:extLst>
          </p:cNvPr>
          <p:cNvSpPr>
            <a:spLocks noGrp="1"/>
          </p:cNvSpPr>
          <p:nvPr>
            <p:ph idx="1"/>
          </p:nvPr>
        </p:nvSpPr>
        <p:spPr/>
        <p:txBody>
          <a:bodyPr>
            <a:normAutofit fontScale="92500"/>
          </a:bodyPr>
          <a:lstStyle/>
          <a:p>
            <a:r>
              <a:rPr lang="en-US" sz="2400" dirty="0"/>
              <a:t>They were to bring the offering to the tabernacle. They weren't supposed to offer it anywhere they wanted to. Naturally this made it for difficult for those who lived a great distance from the tabernacle, and it was even more difficult later on for those who lived very far from the temple. But this was supposed to be a offering to God, not to man. Offering it anywhere other than where the presence of God dwelled would give the wrong message. This became a major problem later on in the days of Solomon when people began to offer sacrifices on what were called “high places”, which were basically altars people built near their homes to offer sacrifices to God on their own without the aid of the priests, and without having to make a long journey to the temple.</a:t>
            </a:r>
          </a:p>
          <a:p>
            <a:endParaRPr lang="en-US" dirty="0"/>
          </a:p>
        </p:txBody>
      </p:sp>
    </p:spTree>
    <p:extLst>
      <p:ext uri="{BB962C8B-B14F-4D97-AF65-F5344CB8AC3E}">
        <p14:creationId xmlns:p14="http://schemas.microsoft.com/office/powerpoint/2010/main" val="1837122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414E-E14B-4C1B-BD19-ECEBC309C0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DF8B17-F518-4D50-BFF6-515CB335DF31}"/>
              </a:ext>
            </a:extLst>
          </p:cNvPr>
          <p:cNvSpPr>
            <a:spLocks noGrp="1"/>
          </p:cNvSpPr>
          <p:nvPr>
            <p:ph idx="1"/>
          </p:nvPr>
        </p:nvSpPr>
        <p:spPr/>
        <p:txBody>
          <a:bodyPr>
            <a:normAutofit fontScale="92500" lnSpcReduction="20000"/>
          </a:bodyPr>
          <a:lstStyle/>
          <a:p>
            <a:r>
              <a:rPr lang="en-US" sz="2400" dirty="0"/>
              <a:t>They were lay their hands on the animal so that it could be accepted to make atonement on his behalf.   </a:t>
            </a:r>
          </a:p>
          <a:p>
            <a:r>
              <a:rPr lang="en-US" sz="2400" dirty="0"/>
              <a:t>Atonement, the word used here in the original Hebrew, means to </a:t>
            </a:r>
            <a:r>
              <a:rPr lang="en-US" sz="2400" i="1" dirty="0"/>
              <a:t>cover,</a:t>
            </a:r>
            <a:r>
              <a:rPr lang="en-US" sz="2400" dirty="0"/>
              <a:t> figuratively to </a:t>
            </a:r>
            <a:r>
              <a:rPr lang="en-US" sz="2400" i="1" dirty="0"/>
              <a:t>expiate</a:t>
            </a:r>
            <a:r>
              <a:rPr lang="en-US" sz="2400" dirty="0"/>
              <a:t> or </a:t>
            </a:r>
            <a:r>
              <a:rPr lang="en-US" sz="2400" i="1" dirty="0"/>
              <a:t>condone</a:t>
            </a:r>
            <a:r>
              <a:rPr lang="en-US" sz="2400" dirty="0"/>
              <a:t>, to </a:t>
            </a:r>
            <a:r>
              <a:rPr lang="en-US" sz="2400" i="1" dirty="0"/>
              <a:t>placate</a:t>
            </a:r>
            <a:r>
              <a:rPr lang="en-US" sz="2400" dirty="0"/>
              <a:t> or </a:t>
            </a:r>
            <a:r>
              <a:rPr lang="en-US" sz="2400" i="1" dirty="0"/>
              <a:t>cancel. </a:t>
            </a:r>
            <a:r>
              <a:rPr lang="en-US" sz="2400" dirty="0"/>
              <a:t>The blood of animals couldn't permanently remove sin; they could only temporarily cover it. It took the sacrifice of Jesus to permanently remove sin. The person making the sacrifice made the killing blow on the animal, and then the priests took it from there. They were to cut the animal into pieces and place it on the altar to be burnt. The entrails and legs were to be washed first however, since the fecal matter that would have been on them wasn't appropriate to burn on the altar. This same process was to be followed if the offering was a sheep or a goat as well.</a:t>
            </a:r>
          </a:p>
          <a:p>
            <a:endParaRPr lang="en-US" dirty="0"/>
          </a:p>
        </p:txBody>
      </p:sp>
    </p:spTree>
    <p:extLst>
      <p:ext uri="{BB962C8B-B14F-4D97-AF65-F5344CB8AC3E}">
        <p14:creationId xmlns:p14="http://schemas.microsoft.com/office/powerpoint/2010/main" val="419191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C128B-7921-4F8A-A388-5AF513DB9E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43004B-269F-4717-BBC0-64E9EB179192}"/>
              </a:ext>
            </a:extLst>
          </p:cNvPr>
          <p:cNvSpPr>
            <a:spLocks noGrp="1"/>
          </p:cNvSpPr>
          <p:nvPr>
            <p:ph idx="1"/>
          </p:nvPr>
        </p:nvSpPr>
        <p:spPr/>
        <p:txBody>
          <a:bodyPr>
            <a:normAutofit/>
          </a:bodyPr>
          <a:lstStyle/>
          <a:p>
            <a:r>
              <a:rPr lang="en-US" sz="2400" dirty="0"/>
              <a:t>The offering of birds, while similar, was also slightly different on account of the size of the offering. For one thing, the priest was the one who killed the bird rather than the person bringing the offering. He was to wring its head off rather than using a knife. The crop and the feathers weren't placed on the altar, but removed and taken to the place where the ashes were stored. It was then burnt mostly whole.</a:t>
            </a:r>
          </a:p>
        </p:txBody>
      </p:sp>
    </p:spTree>
    <p:extLst>
      <p:ext uri="{BB962C8B-B14F-4D97-AF65-F5344CB8AC3E}">
        <p14:creationId xmlns:p14="http://schemas.microsoft.com/office/powerpoint/2010/main" val="4061666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34</TotalTime>
  <Words>1083</Words>
  <Application>Microsoft Office PowerPoint</Application>
  <PresentationFormat>Widescreen</PresentationFormat>
  <Paragraphs>15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Celestial</vt:lpstr>
      <vt:lpstr>Leviticus</vt:lpstr>
      <vt:lpstr>PowerPoint Presentation</vt:lpstr>
      <vt:lpstr>Verse 1</vt:lpstr>
      <vt:lpstr>Verse 2</vt:lpstr>
      <vt:lpstr>Mark 7: 9-13 </vt:lpstr>
      <vt:lpstr>Verses 3-17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4</cp:revision>
  <dcterms:created xsi:type="dcterms:W3CDTF">2020-05-03T15:48:25Z</dcterms:created>
  <dcterms:modified xsi:type="dcterms:W3CDTF">2020-05-03T16:22:37Z</dcterms:modified>
</cp:coreProperties>
</file>