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5/17/2020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5/17/2020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AEBAA-B676-46F4-8C7F-A2903D0A2984}"/>
              </a:ext>
            </a:extLst>
          </p:cNvPr>
          <p:cNvSpPr>
            <a:spLocks noGrp="1"/>
          </p:cNvSpPr>
          <p:nvPr>
            <p:ph type="ctrTitle"/>
          </p:nvPr>
        </p:nvSpPr>
        <p:spPr/>
        <p:txBody>
          <a:bodyPr/>
          <a:lstStyle/>
          <a:p>
            <a:r>
              <a:rPr lang="en-US" dirty="0" err="1"/>
              <a:t>leviticus</a:t>
            </a:r>
            <a:endParaRPr lang="en-US" dirty="0"/>
          </a:p>
        </p:txBody>
      </p:sp>
      <p:sp>
        <p:nvSpPr>
          <p:cNvPr id="3" name="Subtitle 2">
            <a:extLst>
              <a:ext uri="{FF2B5EF4-FFF2-40B4-BE49-F238E27FC236}">
                <a16:creationId xmlns:a16="http://schemas.microsoft.com/office/drawing/2014/main" id="{DC2BF81C-4088-4117-8414-3B4F36DC4162}"/>
              </a:ext>
            </a:extLst>
          </p:cNvPr>
          <p:cNvSpPr>
            <a:spLocks noGrp="1"/>
          </p:cNvSpPr>
          <p:nvPr>
            <p:ph type="subTitle" idx="1"/>
          </p:nvPr>
        </p:nvSpPr>
        <p:spPr/>
        <p:txBody>
          <a:bodyPr/>
          <a:lstStyle/>
          <a:p>
            <a:r>
              <a:rPr lang="en-US" dirty="0"/>
              <a:t>Chapter 5</a:t>
            </a:r>
          </a:p>
        </p:txBody>
      </p:sp>
    </p:spTree>
    <p:extLst>
      <p:ext uri="{BB962C8B-B14F-4D97-AF65-F5344CB8AC3E}">
        <p14:creationId xmlns:p14="http://schemas.microsoft.com/office/powerpoint/2010/main" val="605820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C52F4-EB4A-4ECD-B9E0-2E42998E929B}"/>
              </a:ext>
            </a:extLst>
          </p:cNvPr>
          <p:cNvSpPr>
            <a:spLocks noGrp="1"/>
          </p:cNvSpPr>
          <p:nvPr>
            <p:ph type="title"/>
          </p:nvPr>
        </p:nvSpPr>
        <p:spPr/>
        <p:txBody>
          <a:bodyPr/>
          <a:lstStyle/>
          <a:p>
            <a:r>
              <a:rPr lang="en-US" dirty="0"/>
              <a:t>Verses 1-5 </a:t>
            </a:r>
          </a:p>
        </p:txBody>
      </p:sp>
      <p:sp>
        <p:nvSpPr>
          <p:cNvPr id="3" name="Content Placeholder 2">
            <a:extLst>
              <a:ext uri="{FF2B5EF4-FFF2-40B4-BE49-F238E27FC236}">
                <a16:creationId xmlns:a16="http://schemas.microsoft.com/office/drawing/2014/main" id="{884A069F-561F-4644-B8EF-9C76065148CB}"/>
              </a:ext>
            </a:extLst>
          </p:cNvPr>
          <p:cNvSpPr>
            <a:spLocks noGrp="1"/>
          </p:cNvSpPr>
          <p:nvPr>
            <p:ph idx="1"/>
          </p:nvPr>
        </p:nvSpPr>
        <p:spPr/>
        <p:txBody>
          <a:bodyPr/>
          <a:lstStyle/>
          <a:p>
            <a:r>
              <a:rPr lang="en-US" dirty="0"/>
              <a:t>The subject in this chapter is still the sin offering, and Moses is mentioning specific types of sins that they might commit. This section deals with intentional sin, and as we see here in this list of examples this includes both sins of commission and sins of omission. A sin of commission would be doing something that you know to be wrong. A sin of omission would be not doing something that you know to be right. </a:t>
            </a:r>
          </a:p>
          <a:p>
            <a:r>
              <a:rPr lang="en-US" dirty="0"/>
              <a:t>Looking at the examples here in the text, refusing to give necessary testimony in a legal matter would be a sin of omission. Touching unclean things would be a sin of commission. </a:t>
            </a:r>
          </a:p>
        </p:txBody>
      </p:sp>
    </p:spTree>
    <p:extLst>
      <p:ext uri="{BB962C8B-B14F-4D97-AF65-F5344CB8AC3E}">
        <p14:creationId xmlns:p14="http://schemas.microsoft.com/office/powerpoint/2010/main" val="4115066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AD0B6-5805-4283-885B-B6F165475F8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E26BBAB-279B-4682-9B1E-16D168B75480}"/>
              </a:ext>
            </a:extLst>
          </p:cNvPr>
          <p:cNvSpPr>
            <a:spLocks noGrp="1"/>
          </p:cNvSpPr>
          <p:nvPr>
            <p:ph idx="1"/>
          </p:nvPr>
        </p:nvSpPr>
        <p:spPr/>
        <p:txBody>
          <a:bodyPr/>
          <a:lstStyle/>
          <a:p>
            <a:r>
              <a:rPr lang="en-US" sz="2400" dirty="0"/>
              <a:t>The last sin mentioned is rash oath making, which would be making an oath that either should not be fulfilled or could not be fulfilled. Making an oath that was for the intent of doing evil should not be fulfilled. Oaths that were intended for good, but were impossible for the person to follow through on, were also wrong. These are just examples, and they are intended to represent any sins that were similar in nature.</a:t>
            </a:r>
          </a:p>
          <a:p>
            <a:endParaRPr lang="en-US" dirty="0"/>
          </a:p>
        </p:txBody>
      </p:sp>
    </p:spTree>
    <p:extLst>
      <p:ext uri="{BB962C8B-B14F-4D97-AF65-F5344CB8AC3E}">
        <p14:creationId xmlns:p14="http://schemas.microsoft.com/office/powerpoint/2010/main" val="3182959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A9F4E-BF99-4AD4-83A0-7EDA516A7746}"/>
              </a:ext>
            </a:extLst>
          </p:cNvPr>
          <p:cNvSpPr>
            <a:spLocks noGrp="1"/>
          </p:cNvSpPr>
          <p:nvPr>
            <p:ph type="title"/>
          </p:nvPr>
        </p:nvSpPr>
        <p:spPr/>
        <p:txBody>
          <a:bodyPr/>
          <a:lstStyle/>
          <a:p>
            <a:r>
              <a:rPr lang="en-US" dirty="0"/>
              <a:t>Verses 6-13 </a:t>
            </a:r>
          </a:p>
        </p:txBody>
      </p:sp>
      <p:sp>
        <p:nvSpPr>
          <p:cNvPr id="3" name="Content Placeholder 2">
            <a:extLst>
              <a:ext uri="{FF2B5EF4-FFF2-40B4-BE49-F238E27FC236}">
                <a16:creationId xmlns:a16="http://schemas.microsoft.com/office/drawing/2014/main" id="{56C684DF-2F74-49DA-881D-7A5B85047526}"/>
              </a:ext>
            </a:extLst>
          </p:cNvPr>
          <p:cNvSpPr>
            <a:spLocks noGrp="1"/>
          </p:cNvSpPr>
          <p:nvPr>
            <p:ph idx="1"/>
          </p:nvPr>
        </p:nvSpPr>
        <p:spPr/>
        <p:txBody>
          <a:bodyPr>
            <a:normAutofit fontScale="92500" lnSpcReduction="20000"/>
          </a:bodyPr>
          <a:lstStyle/>
          <a:p>
            <a:r>
              <a:rPr lang="en-US" sz="2000" dirty="0"/>
              <a:t>The person making this offering had a variety of options depending on his own financial situation. Now this doesn't mean that the rich man was allowed to bring the inexpensive option. The qualifier on each of this is “if his means are insufficient”, meaning that if the person's means were sufficient then that was what they were to bring.</a:t>
            </a:r>
          </a:p>
          <a:p>
            <a:r>
              <a:rPr lang="en-US" sz="2000" dirty="0"/>
              <a:t>The first option was a female lamb or goat. If the person couldn't afford a lamb or a goat, then either two turtledoves or two pigeons could be substituted, which made this different than the sacrifices discussed in the last chapter. The process after this was the same as with the burnt offering described in chapter 1.</a:t>
            </a:r>
          </a:p>
          <a:p>
            <a:r>
              <a:rPr lang="en-US" sz="2200" dirty="0"/>
              <a:t>If the person's means were insufficient for even turtledoves or pigeons, then the person would also have the option of bringing a grain offering of fine flour. Unlike the grain offering described in chapter 2, however, they weren't to pour any oil or any frankincense on the flour. The rest of the process was the same however: a portion of the flour was burned and the rest belonged to the priest.</a:t>
            </a:r>
          </a:p>
          <a:p>
            <a:endParaRPr lang="en-US" sz="2000" dirty="0"/>
          </a:p>
          <a:p>
            <a:endParaRPr lang="en-US" sz="2000" dirty="0"/>
          </a:p>
          <a:p>
            <a:endParaRPr lang="en-US" dirty="0"/>
          </a:p>
        </p:txBody>
      </p:sp>
    </p:spTree>
    <p:extLst>
      <p:ext uri="{BB962C8B-B14F-4D97-AF65-F5344CB8AC3E}">
        <p14:creationId xmlns:p14="http://schemas.microsoft.com/office/powerpoint/2010/main" val="615171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AA938-04BA-4746-8498-57B49B660F9E}"/>
              </a:ext>
            </a:extLst>
          </p:cNvPr>
          <p:cNvSpPr>
            <a:spLocks noGrp="1"/>
          </p:cNvSpPr>
          <p:nvPr>
            <p:ph type="title"/>
          </p:nvPr>
        </p:nvSpPr>
        <p:spPr/>
        <p:txBody>
          <a:bodyPr/>
          <a:lstStyle/>
          <a:p>
            <a:r>
              <a:rPr lang="en-US" dirty="0"/>
              <a:t>Verses 14-Chapter 6 verse 7 </a:t>
            </a:r>
          </a:p>
        </p:txBody>
      </p:sp>
      <p:sp>
        <p:nvSpPr>
          <p:cNvPr id="3" name="Content Placeholder 2">
            <a:extLst>
              <a:ext uri="{FF2B5EF4-FFF2-40B4-BE49-F238E27FC236}">
                <a16:creationId xmlns:a16="http://schemas.microsoft.com/office/drawing/2014/main" id="{DD90CD37-1A83-41F9-AE16-A80207BF334A}"/>
              </a:ext>
            </a:extLst>
          </p:cNvPr>
          <p:cNvSpPr>
            <a:spLocks noGrp="1"/>
          </p:cNvSpPr>
          <p:nvPr>
            <p:ph idx="1"/>
          </p:nvPr>
        </p:nvSpPr>
        <p:spPr/>
        <p:txBody>
          <a:bodyPr/>
          <a:lstStyle/>
          <a:p>
            <a:r>
              <a:rPr lang="en-US" sz="2000" dirty="0"/>
              <a:t>This section describes the law of the guilt offering, and the major difference between this offering and the sin offering described in chapter 4 is that restitution could be made for these sins. There was nothing a person could do to make restitution or the failure to testify, or making a rash oath. It was still possible to make restitution when the sin was one of robbery, or lies. On God's side the person was to bring a ram as the guilt offering and present it to the priest. But above that, the person was also to make restitution to whoever was wronged. The examples given are doing something to defile the holy things, which would include all of the objects associated with the tabernacle. Theft, lying, and other such example are given. These aren't exhaustive, but provide examples of kinds of sins that are included here. They were to give as restitution whatever their sin cost, plus a fifth above that, which would a 120 percent increase.</a:t>
            </a:r>
          </a:p>
          <a:p>
            <a:endParaRPr lang="en-US" dirty="0"/>
          </a:p>
        </p:txBody>
      </p:sp>
    </p:spTree>
    <p:extLst>
      <p:ext uri="{BB962C8B-B14F-4D97-AF65-F5344CB8AC3E}">
        <p14:creationId xmlns:p14="http://schemas.microsoft.com/office/powerpoint/2010/main" val="26876417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10</TotalTime>
  <Words>605</Words>
  <Application>Microsoft Office PowerPoint</Application>
  <PresentationFormat>Widescreen</PresentationFormat>
  <Paragraphs>13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Celestial</vt:lpstr>
      <vt:lpstr>leviticus</vt:lpstr>
      <vt:lpstr>Verses 1-5 </vt:lpstr>
      <vt:lpstr>PowerPoint Presentation</vt:lpstr>
      <vt:lpstr>Verses 6-13 </vt:lpstr>
      <vt:lpstr>Verses 14-Chapter 6 verse 7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leviticus</dc:title>
  <dc:creator>Bryan Jones</dc:creator>
  <cp:lastModifiedBy>Bryan Jones</cp:lastModifiedBy>
  <cp:revision>2</cp:revision>
  <dcterms:created xsi:type="dcterms:W3CDTF">2020-05-17T16:34:42Z</dcterms:created>
  <dcterms:modified xsi:type="dcterms:W3CDTF">2020-05-17T16:45:40Z</dcterms:modified>
</cp:coreProperties>
</file>