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6/28/2020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A05B1-0AB8-4FDA-B295-721088E8D9CA}"/>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583A0A1B-0B56-4B20-886A-AED912C1716C}"/>
              </a:ext>
            </a:extLst>
          </p:cNvPr>
          <p:cNvSpPr>
            <a:spLocks noGrp="1"/>
          </p:cNvSpPr>
          <p:nvPr>
            <p:ph type="subTitle" idx="1"/>
          </p:nvPr>
        </p:nvSpPr>
        <p:spPr/>
        <p:txBody>
          <a:bodyPr/>
          <a:lstStyle/>
          <a:p>
            <a:r>
              <a:rPr lang="en-US" dirty="0"/>
              <a:t>chapter 9</a:t>
            </a:r>
          </a:p>
          <a:p>
            <a:endParaRPr lang="en-US" dirty="0"/>
          </a:p>
        </p:txBody>
      </p:sp>
    </p:spTree>
    <p:extLst>
      <p:ext uri="{BB962C8B-B14F-4D97-AF65-F5344CB8AC3E}">
        <p14:creationId xmlns:p14="http://schemas.microsoft.com/office/powerpoint/2010/main" val="270741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0AA2F-AB1A-4AD0-A91B-47823D5E0CF8}"/>
              </a:ext>
            </a:extLst>
          </p:cNvPr>
          <p:cNvSpPr>
            <a:spLocks noGrp="1"/>
          </p:cNvSpPr>
          <p:nvPr>
            <p:ph type="title"/>
          </p:nvPr>
        </p:nvSpPr>
        <p:spPr/>
        <p:txBody>
          <a:bodyPr/>
          <a:lstStyle/>
          <a:p>
            <a:r>
              <a:rPr lang="en-US" dirty="0"/>
              <a:t>Verses 1-6 </a:t>
            </a:r>
          </a:p>
        </p:txBody>
      </p:sp>
      <p:sp>
        <p:nvSpPr>
          <p:cNvPr id="3" name="Content Placeholder 2">
            <a:extLst>
              <a:ext uri="{FF2B5EF4-FFF2-40B4-BE49-F238E27FC236}">
                <a16:creationId xmlns:a16="http://schemas.microsoft.com/office/drawing/2014/main" id="{3ECD7AFA-73C0-4569-91E6-A293DA55AAD3}"/>
              </a:ext>
            </a:extLst>
          </p:cNvPr>
          <p:cNvSpPr>
            <a:spLocks noGrp="1"/>
          </p:cNvSpPr>
          <p:nvPr>
            <p:ph idx="1"/>
          </p:nvPr>
        </p:nvSpPr>
        <p:spPr/>
        <p:txBody>
          <a:bodyPr>
            <a:normAutofit/>
          </a:bodyPr>
          <a:lstStyle/>
          <a:p>
            <a:r>
              <a:rPr lang="en-US" sz="2800" dirty="0"/>
              <a:t>The tabernacle was completed, the system of sacrifices and offerings was established, and the priests have been consecrated: it was now time for them to make the first sacrifices to God. Aaron was to bring a bull for his own sin offering, and also a ram for a personal burnt offering. Notice the order again, that the sin offering has to come before the burnt offering. The sin had to be dealt with before the offering of worship.</a:t>
            </a:r>
          </a:p>
        </p:txBody>
      </p:sp>
    </p:spTree>
    <p:extLst>
      <p:ext uri="{BB962C8B-B14F-4D97-AF65-F5344CB8AC3E}">
        <p14:creationId xmlns:p14="http://schemas.microsoft.com/office/powerpoint/2010/main" val="1494499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969D3-EF0D-4AF8-96AC-A323B9D184A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8D2B4DD-9F3B-4789-8912-DC9517746378}"/>
              </a:ext>
            </a:extLst>
          </p:cNvPr>
          <p:cNvSpPr>
            <a:spLocks noGrp="1"/>
          </p:cNvSpPr>
          <p:nvPr>
            <p:ph idx="1"/>
          </p:nvPr>
        </p:nvSpPr>
        <p:spPr/>
        <p:txBody>
          <a:bodyPr/>
          <a:lstStyle/>
          <a:p>
            <a:r>
              <a:rPr lang="en-US" sz="2800" dirty="0"/>
              <a:t>The sin offering for the sons of Israel was a goat, meaning this was for the elders of Israel only since they were the ones in position of leadership. This sin offering was not for the whole nation, as that sin offering would have necessitated a bull. They were also to bring a calf and a lamb for burnt offerings, ox and a ram for a peace offering, and a grain offering. The Lord promised to appear to them on this occasion as the first official sacrifice.</a:t>
            </a:r>
          </a:p>
          <a:p>
            <a:endParaRPr lang="en-US" dirty="0"/>
          </a:p>
        </p:txBody>
      </p:sp>
    </p:spTree>
    <p:extLst>
      <p:ext uri="{BB962C8B-B14F-4D97-AF65-F5344CB8AC3E}">
        <p14:creationId xmlns:p14="http://schemas.microsoft.com/office/powerpoint/2010/main" val="3925928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03B09-6B08-46D0-8787-0474341EBD18}"/>
              </a:ext>
            </a:extLst>
          </p:cNvPr>
          <p:cNvSpPr>
            <a:spLocks noGrp="1"/>
          </p:cNvSpPr>
          <p:nvPr>
            <p:ph type="title"/>
          </p:nvPr>
        </p:nvSpPr>
        <p:spPr/>
        <p:txBody>
          <a:bodyPr/>
          <a:lstStyle/>
          <a:p>
            <a:r>
              <a:rPr lang="en-US" dirty="0"/>
              <a:t>Verses 7-14 </a:t>
            </a:r>
          </a:p>
        </p:txBody>
      </p:sp>
      <p:sp>
        <p:nvSpPr>
          <p:cNvPr id="3" name="Content Placeholder 2">
            <a:extLst>
              <a:ext uri="{FF2B5EF4-FFF2-40B4-BE49-F238E27FC236}">
                <a16:creationId xmlns:a16="http://schemas.microsoft.com/office/drawing/2014/main" id="{5477093D-6B14-4B82-B2F7-5CE7BAE4F885}"/>
              </a:ext>
            </a:extLst>
          </p:cNvPr>
          <p:cNvSpPr>
            <a:spLocks noGrp="1"/>
          </p:cNvSpPr>
          <p:nvPr>
            <p:ph idx="1"/>
          </p:nvPr>
        </p:nvSpPr>
        <p:spPr/>
        <p:txBody>
          <a:bodyPr>
            <a:normAutofit/>
          </a:bodyPr>
          <a:lstStyle/>
          <a:p>
            <a:r>
              <a:rPr lang="en-US" sz="3600" dirty="0"/>
              <a:t>Aaron had to make the offerings for himself before he could make the offerings for the others. Those in a position such as his always need to make sure to deal with their own sin before they can effectively help anyone else.</a:t>
            </a:r>
          </a:p>
        </p:txBody>
      </p:sp>
    </p:spTree>
    <p:extLst>
      <p:ext uri="{BB962C8B-B14F-4D97-AF65-F5344CB8AC3E}">
        <p14:creationId xmlns:p14="http://schemas.microsoft.com/office/powerpoint/2010/main" val="3550275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CAB6B-734F-424B-8AFA-3FB4B61D4A1A}"/>
              </a:ext>
            </a:extLst>
          </p:cNvPr>
          <p:cNvSpPr>
            <a:spLocks noGrp="1"/>
          </p:cNvSpPr>
          <p:nvPr>
            <p:ph type="title"/>
          </p:nvPr>
        </p:nvSpPr>
        <p:spPr/>
        <p:txBody>
          <a:bodyPr/>
          <a:lstStyle/>
          <a:p>
            <a:r>
              <a:rPr lang="en-US" dirty="0"/>
              <a:t>Verses 15-16 </a:t>
            </a:r>
          </a:p>
        </p:txBody>
      </p:sp>
      <p:sp>
        <p:nvSpPr>
          <p:cNvPr id="3" name="Content Placeholder 2">
            <a:extLst>
              <a:ext uri="{FF2B5EF4-FFF2-40B4-BE49-F238E27FC236}">
                <a16:creationId xmlns:a16="http://schemas.microsoft.com/office/drawing/2014/main" id="{87D3408B-623F-4296-9A90-FC6B332AB0DB}"/>
              </a:ext>
            </a:extLst>
          </p:cNvPr>
          <p:cNvSpPr>
            <a:spLocks noGrp="1"/>
          </p:cNvSpPr>
          <p:nvPr>
            <p:ph idx="1"/>
          </p:nvPr>
        </p:nvSpPr>
        <p:spPr/>
        <p:txBody>
          <a:bodyPr>
            <a:normAutofit/>
          </a:bodyPr>
          <a:lstStyle/>
          <a:p>
            <a:r>
              <a:rPr lang="en-US" sz="3200" dirty="0"/>
              <a:t>Just like with his own offerings, when it came to the offerings for the people Aaron first performed the sin offering, and after that the burnt offering. The order of these offerings again showing the order of priority for our lives.</a:t>
            </a:r>
          </a:p>
        </p:txBody>
      </p:sp>
    </p:spTree>
    <p:extLst>
      <p:ext uri="{BB962C8B-B14F-4D97-AF65-F5344CB8AC3E}">
        <p14:creationId xmlns:p14="http://schemas.microsoft.com/office/powerpoint/2010/main" val="32427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9B1DE-971E-4FB6-B76F-BC18678EA2B5}"/>
              </a:ext>
            </a:extLst>
          </p:cNvPr>
          <p:cNvSpPr>
            <a:spLocks noGrp="1"/>
          </p:cNvSpPr>
          <p:nvPr>
            <p:ph type="title"/>
          </p:nvPr>
        </p:nvSpPr>
        <p:spPr/>
        <p:txBody>
          <a:bodyPr/>
          <a:lstStyle/>
          <a:p>
            <a:r>
              <a:rPr lang="en-US" dirty="0"/>
              <a:t>Verses 17-22 </a:t>
            </a:r>
          </a:p>
        </p:txBody>
      </p:sp>
      <p:sp>
        <p:nvSpPr>
          <p:cNvPr id="3" name="Content Placeholder 2">
            <a:extLst>
              <a:ext uri="{FF2B5EF4-FFF2-40B4-BE49-F238E27FC236}">
                <a16:creationId xmlns:a16="http://schemas.microsoft.com/office/drawing/2014/main" id="{AA09B1DC-92E2-429D-8D89-C35A10CA2B3E}"/>
              </a:ext>
            </a:extLst>
          </p:cNvPr>
          <p:cNvSpPr>
            <a:spLocks noGrp="1"/>
          </p:cNvSpPr>
          <p:nvPr>
            <p:ph idx="1"/>
          </p:nvPr>
        </p:nvSpPr>
        <p:spPr/>
        <p:txBody>
          <a:bodyPr/>
          <a:lstStyle/>
          <a:p>
            <a:r>
              <a:rPr lang="en-US" sz="3600" dirty="0"/>
              <a:t>After the sin offering and the burnt offering, only then were they in a position to have the peace offering.</a:t>
            </a:r>
          </a:p>
          <a:p>
            <a:endParaRPr lang="en-US" dirty="0"/>
          </a:p>
        </p:txBody>
      </p:sp>
    </p:spTree>
    <p:extLst>
      <p:ext uri="{BB962C8B-B14F-4D97-AF65-F5344CB8AC3E}">
        <p14:creationId xmlns:p14="http://schemas.microsoft.com/office/powerpoint/2010/main" val="3226436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487E3-1586-47F9-8014-6931C31821F8}"/>
              </a:ext>
            </a:extLst>
          </p:cNvPr>
          <p:cNvSpPr>
            <a:spLocks noGrp="1"/>
          </p:cNvSpPr>
          <p:nvPr>
            <p:ph type="title"/>
          </p:nvPr>
        </p:nvSpPr>
        <p:spPr/>
        <p:txBody>
          <a:bodyPr/>
          <a:lstStyle/>
          <a:p>
            <a:r>
              <a:rPr lang="en-US" dirty="0"/>
              <a:t>Verses 23-24 </a:t>
            </a:r>
          </a:p>
        </p:txBody>
      </p:sp>
      <p:sp>
        <p:nvSpPr>
          <p:cNvPr id="3" name="Content Placeholder 2">
            <a:extLst>
              <a:ext uri="{FF2B5EF4-FFF2-40B4-BE49-F238E27FC236}">
                <a16:creationId xmlns:a16="http://schemas.microsoft.com/office/drawing/2014/main" id="{C141841E-0879-44A0-82F5-DDEB6C723C44}"/>
              </a:ext>
            </a:extLst>
          </p:cNvPr>
          <p:cNvSpPr>
            <a:spLocks noGrp="1"/>
          </p:cNvSpPr>
          <p:nvPr>
            <p:ph idx="1"/>
          </p:nvPr>
        </p:nvSpPr>
        <p:spPr/>
        <p:txBody>
          <a:bodyPr/>
          <a:lstStyle/>
          <a:p>
            <a:r>
              <a:rPr lang="en-US" sz="3200" dirty="0"/>
              <a:t>After all of these offerings were given the Lord appeared to them in fire. Fire from the Lord completely consumed everything that was lying on the altar, which would have included the burnt offerings, and the fat from the peace offering. This caused the people to fall down on their faces before the Lord.</a:t>
            </a:r>
          </a:p>
          <a:p>
            <a:endParaRPr lang="en-US" dirty="0"/>
          </a:p>
        </p:txBody>
      </p:sp>
    </p:spTree>
    <p:extLst>
      <p:ext uri="{BB962C8B-B14F-4D97-AF65-F5344CB8AC3E}">
        <p14:creationId xmlns:p14="http://schemas.microsoft.com/office/powerpoint/2010/main" val="13562311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6</TotalTime>
  <Words>365</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Celestial</vt:lpstr>
      <vt:lpstr>Leviticus</vt:lpstr>
      <vt:lpstr>Verses 1-6 </vt:lpstr>
      <vt:lpstr>PowerPoint Presentation</vt:lpstr>
      <vt:lpstr>Verses 7-14 </vt:lpstr>
      <vt:lpstr>Verses 15-16 </vt:lpstr>
      <vt:lpstr>Verses 17-22 </vt:lpstr>
      <vt:lpstr>Verses 23-24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1</cp:revision>
  <dcterms:created xsi:type="dcterms:W3CDTF">2020-06-28T16:52:41Z</dcterms:created>
  <dcterms:modified xsi:type="dcterms:W3CDTF">2020-06-28T16:58:59Z</dcterms:modified>
</cp:coreProperties>
</file>