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C4B9E-DAA6-4A86-8FA8-66E69E76C00B}"/>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43D4F16C-BD0B-4E08-B770-FE27669C6A1A}"/>
              </a:ext>
            </a:extLst>
          </p:cNvPr>
          <p:cNvSpPr>
            <a:spLocks noGrp="1"/>
          </p:cNvSpPr>
          <p:nvPr>
            <p:ph type="subTitle" idx="1"/>
          </p:nvPr>
        </p:nvSpPr>
        <p:spPr/>
        <p:txBody>
          <a:bodyPr/>
          <a:lstStyle/>
          <a:p>
            <a:r>
              <a:rPr lang="en-US" dirty="0"/>
              <a:t>Chapter 3</a:t>
            </a:r>
          </a:p>
          <a:p>
            <a:endParaRPr lang="en-US" dirty="0"/>
          </a:p>
        </p:txBody>
      </p:sp>
    </p:spTree>
    <p:extLst>
      <p:ext uri="{BB962C8B-B14F-4D97-AF65-F5344CB8AC3E}">
        <p14:creationId xmlns:p14="http://schemas.microsoft.com/office/powerpoint/2010/main" val="3836405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EA32F-7B34-4D05-A65C-9C8988F8BB22}"/>
              </a:ext>
            </a:extLst>
          </p:cNvPr>
          <p:cNvSpPr>
            <a:spLocks noGrp="1"/>
          </p:cNvSpPr>
          <p:nvPr>
            <p:ph type="title"/>
          </p:nvPr>
        </p:nvSpPr>
        <p:spPr/>
        <p:txBody>
          <a:bodyPr/>
          <a:lstStyle/>
          <a:p>
            <a:r>
              <a:rPr lang="en-US" dirty="0"/>
              <a:t>Verse 1</a:t>
            </a:r>
          </a:p>
        </p:txBody>
      </p:sp>
      <p:sp>
        <p:nvSpPr>
          <p:cNvPr id="3" name="Content Placeholder 2">
            <a:extLst>
              <a:ext uri="{FF2B5EF4-FFF2-40B4-BE49-F238E27FC236}">
                <a16:creationId xmlns:a16="http://schemas.microsoft.com/office/drawing/2014/main" id="{945ADE03-B844-41D1-9A2E-7FD88869D671}"/>
              </a:ext>
            </a:extLst>
          </p:cNvPr>
          <p:cNvSpPr>
            <a:spLocks noGrp="1"/>
          </p:cNvSpPr>
          <p:nvPr>
            <p:ph idx="1"/>
          </p:nvPr>
        </p:nvSpPr>
        <p:spPr/>
        <p:txBody>
          <a:bodyPr>
            <a:normAutofit/>
          </a:bodyPr>
          <a:lstStyle/>
          <a:p>
            <a:r>
              <a:rPr lang="en-US" sz="2400" dirty="0"/>
              <a:t>In this chapter we find instructions for the peace offering. This offering was unique in that it was intended to represent a peace meal between the offending party (man) and the offended party (God). It was often the custom in ancient times when two waring parties came together for the sake of peace that they would eat a meal together to celebrate the occasion. That is what this offering represented. Therefore unlike the burnt offering, which was completely burned up on the fire, a portion of this offering was to be used as food. Also like the burnt offering, this offering was largely voluntary, except in cases where it was required as part of a holy day.</a:t>
            </a:r>
          </a:p>
        </p:txBody>
      </p:sp>
    </p:spTree>
    <p:extLst>
      <p:ext uri="{BB962C8B-B14F-4D97-AF65-F5344CB8AC3E}">
        <p14:creationId xmlns:p14="http://schemas.microsoft.com/office/powerpoint/2010/main" val="108464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FD02B-3A46-49F8-9FE7-C8D76C351A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0191F1-80F8-4CD0-8DA6-590CD3607829}"/>
              </a:ext>
            </a:extLst>
          </p:cNvPr>
          <p:cNvSpPr>
            <a:spLocks noGrp="1"/>
          </p:cNvSpPr>
          <p:nvPr>
            <p:ph idx="1"/>
          </p:nvPr>
        </p:nvSpPr>
        <p:spPr/>
        <p:txBody>
          <a:bodyPr>
            <a:normAutofit/>
          </a:bodyPr>
          <a:lstStyle/>
          <a:p>
            <a:r>
              <a:rPr lang="en-US" sz="2400" dirty="0"/>
              <a:t>There are many similarities between this offering and the burnt offering, but also some significant differences. The first difference is that unlike the burnt offering, for this offering they could use either a male or female animal, whereas with the burnt offering they could only use a male animal. Whether they used a male or female animal, though, it still had to be an animal without defect. Similarly to the burnt offering, they had a choice between an animal from the herd, or from the flock. They weren’t given the option of using a pigeon or a turtledove for this offering.</a:t>
            </a:r>
          </a:p>
        </p:txBody>
      </p:sp>
    </p:spTree>
    <p:extLst>
      <p:ext uri="{BB962C8B-B14F-4D97-AF65-F5344CB8AC3E}">
        <p14:creationId xmlns:p14="http://schemas.microsoft.com/office/powerpoint/2010/main" val="3673916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9BA29-DD0D-47AC-8134-CFA239FD46BC}"/>
              </a:ext>
            </a:extLst>
          </p:cNvPr>
          <p:cNvSpPr>
            <a:spLocks noGrp="1"/>
          </p:cNvSpPr>
          <p:nvPr>
            <p:ph type="title"/>
          </p:nvPr>
        </p:nvSpPr>
        <p:spPr/>
        <p:txBody>
          <a:bodyPr/>
          <a:lstStyle/>
          <a:p>
            <a:r>
              <a:rPr lang="en-US" dirty="0"/>
              <a:t>Verses 2-5</a:t>
            </a:r>
          </a:p>
        </p:txBody>
      </p:sp>
      <p:sp>
        <p:nvSpPr>
          <p:cNvPr id="3" name="Content Placeholder 2">
            <a:extLst>
              <a:ext uri="{FF2B5EF4-FFF2-40B4-BE49-F238E27FC236}">
                <a16:creationId xmlns:a16="http://schemas.microsoft.com/office/drawing/2014/main" id="{E4AECE61-B6DD-453E-981B-9E404F060A60}"/>
              </a:ext>
            </a:extLst>
          </p:cNvPr>
          <p:cNvSpPr>
            <a:spLocks noGrp="1"/>
          </p:cNvSpPr>
          <p:nvPr>
            <p:ph idx="1"/>
          </p:nvPr>
        </p:nvSpPr>
        <p:spPr/>
        <p:txBody>
          <a:bodyPr>
            <a:normAutofit fontScale="92500" lnSpcReduction="10000"/>
          </a:bodyPr>
          <a:lstStyle/>
          <a:p>
            <a:r>
              <a:rPr lang="en-US" sz="2800" dirty="0"/>
              <a:t>These are the instructions for an animal from the herd, either a bull or a cow. After the animal was killed all of the fat was removed, along with certain organs. The rest was to be cooked as food. A lot more work went into preparing this animal as compared to the burnt offering because a portion of this animal was to be use as food. This was meant to symbolize a meal between God and the one bringing the offering. It was likely for this reason they weren't allowed to bring a bird for this offering as they were with the burnt offering. A single pigeon or turtledove wouldn't make for much of a meal. </a:t>
            </a:r>
          </a:p>
          <a:p>
            <a:endParaRPr lang="en-US" dirty="0"/>
          </a:p>
        </p:txBody>
      </p:sp>
    </p:spTree>
    <p:extLst>
      <p:ext uri="{BB962C8B-B14F-4D97-AF65-F5344CB8AC3E}">
        <p14:creationId xmlns:p14="http://schemas.microsoft.com/office/powerpoint/2010/main" val="101651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C1994-2328-40E9-BFB0-F64ED7B117CD}"/>
              </a:ext>
            </a:extLst>
          </p:cNvPr>
          <p:cNvSpPr>
            <a:spLocks noGrp="1"/>
          </p:cNvSpPr>
          <p:nvPr>
            <p:ph type="title"/>
          </p:nvPr>
        </p:nvSpPr>
        <p:spPr/>
        <p:txBody>
          <a:bodyPr/>
          <a:lstStyle/>
          <a:p>
            <a:r>
              <a:rPr lang="en-US" dirty="0"/>
              <a:t>Verses 6-16</a:t>
            </a:r>
          </a:p>
        </p:txBody>
      </p:sp>
      <p:sp>
        <p:nvSpPr>
          <p:cNvPr id="3" name="Content Placeholder 2">
            <a:extLst>
              <a:ext uri="{FF2B5EF4-FFF2-40B4-BE49-F238E27FC236}">
                <a16:creationId xmlns:a16="http://schemas.microsoft.com/office/drawing/2014/main" id="{2630C4F5-B3AD-4854-9257-B9619E9287E2}"/>
              </a:ext>
            </a:extLst>
          </p:cNvPr>
          <p:cNvSpPr>
            <a:spLocks noGrp="1"/>
          </p:cNvSpPr>
          <p:nvPr>
            <p:ph idx="1"/>
          </p:nvPr>
        </p:nvSpPr>
        <p:spPr/>
        <p:txBody>
          <a:bodyPr>
            <a:normAutofit/>
          </a:bodyPr>
          <a:lstStyle/>
          <a:p>
            <a:r>
              <a:rPr lang="en-US" sz="2800" dirty="0"/>
              <a:t>These are the instructions for an animal from the flock, either a lamb or a goat. The process of preparing the animal was the same as the animal from the herd. They had to remove all the fat, along with the fatty organs.</a:t>
            </a:r>
          </a:p>
        </p:txBody>
      </p:sp>
    </p:spTree>
    <p:extLst>
      <p:ext uri="{BB962C8B-B14F-4D97-AF65-F5344CB8AC3E}">
        <p14:creationId xmlns:p14="http://schemas.microsoft.com/office/powerpoint/2010/main" val="76442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39705-2799-41EB-8852-D07FAD2C7798}"/>
              </a:ext>
            </a:extLst>
          </p:cNvPr>
          <p:cNvSpPr>
            <a:spLocks noGrp="1"/>
          </p:cNvSpPr>
          <p:nvPr>
            <p:ph type="title"/>
          </p:nvPr>
        </p:nvSpPr>
        <p:spPr/>
        <p:txBody>
          <a:bodyPr/>
          <a:lstStyle/>
          <a:p>
            <a:r>
              <a:rPr lang="en-US" dirty="0"/>
              <a:t>Verse 17</a:t>
            </a:r>
          </a:p>
        </p:txBody>
      </p:sp>
      <p:sp>
        <p:nvSpPr>
          <p:cNvPr id="3" name="Content Placeholder 2">
            <a:extLst>
              <a:ext uri="{FF2B5EF4-FFF2-40B4-BE49-F238E27FC236}">
                <a16:creationId xmlns:a16="http://schemas.microsoft.com/office/drawing/2014/main" id="{F77BD8D8-D7C8-40A1-A962-44AE61BA481E}"/>
              </a:ext>
            </a:extLst>
          </p:cNvPr>
          <p:cNvSpPr>
            <a:spLocks noGrp="1"/>
          </p:cNvSpPr>
          <p:nvPr>
            <p:ph idx="1"/>
          </p:nvPr>
        </p:nvSpPr>
        <p:spPr/>
        <p:txBody>
          <a:bodyPr/>
          <a:lstStyle/>
          <a:p>
            <a:r>
              <a:rPr lang="en-US" sz="2400" dirty="0"/>
              <a:t>They weren't to eat the fat or the blood. I don’t believe God would ever have been too strict or legalistic about this, since it would have been impossible to completely remove every single bit of fat and blood from an animal. All He required is that they put forth an effort to remove as much of the fat and blood as possible. God wouldn’t have punished them for missing </a:t>
            </a:r>
            <a:r>
              <a:rPr lang="en-US" sz="2400"/>
              <a:t>small traces. </a:t>
            </a:r>
            <a:endParaRPr lang="en-US" sz="2400" dirty="0"/>
          </a:p>
          <a:p>
            <a:endParaRPr lang="en-US" dirty="0"/>
          </a:p>
        </p:txBody>
      </p:sp>
    </p:spTree>
    <p:extLst>
      <p:ext uri="{BB962C8B-B14F-4D97-AF65-F5344CB8AC3E}">
        <p14:creationId xmlns:p14="http://schemas.microsoft.com/office/powerpoint/2010/main" val="936117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B2BDC-95BD-418C-845B-40F2FD0D6F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232E02-A0D1-41EF-8A1A-7B2CB747FB4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6950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F621E-8B6F-475F-9BBC-8AC6AB4A51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5FDE99-DE1E-436A-A299-94DEBA42B2B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861995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33</TotalTime>
  <Words>504</Words>
  <Application>Microsoft Office PowerPoint</Application>
  <PresentationFormat>Widescreen</PresentationFormat>
  <Paragraphs>11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Leviticus</vt:lpstr>
      <vt:lpstr>Verse 1</vt:lpstr>
      <vt:lpstr>PowerPoint Presentation</vt:lpstr>
      <vt:lpstr>Verses 2-5</vt:lpstr>
      <vt:lpstr>Verses 6-16</vt:lpstr>
      <vt:lpstr>Verse 17</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4</cp:revision>
  <dcterms:created xsi:type="dcterms:W3CDTF">2020-05-03T16:29:46Z</dcterms:created>
  <dcterms:modified xsi:type="dcterms:W3CDTF">2020-05-03T17:03:42Z</dcterms:modified>
</cp:coreProperties>
</file>